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14" roundtripDataSignature="AMtx7mjX31bGgmepYg8W+uP5pqhQjORM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210662-51D7-400E-9BAE-DEA8F0BD3199}">
  <a:tblStyle styleId="{D2210662-51D7-400E-9BAE-DEA8F0BD319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1" name="Shape 11"/>
        <p:cNvGrpSpPr/>
        <p:nvPr/>
      </p:nvGrpSpPr>
      <p:grpSpPr>
        <a:xfrm>
          <a:off x="0" y="0"/>
          <a:ext cx="0" cy="0"/>
          <a:chOff x="0" y="0"/>
          <a:chExt cx="0" cy="0"/>
        </a:xfrm>
      </p:grpSpPr>
      <p:sp>
        <p:nvSpPr>
          <p:cNvPr id="12" name="Google Shape;12;p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15"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b="0" l="0" r="0" t="0"/>
          <a:stretch/>
        </p:blipFill>
        <p:spPr>
          <a:xfrm>
            <a:off x="0" y="0"/>
            <a:ext cx="9143989" cy="5143499"/>
          </a:xfrm>
          <a:prstGeom prst="rect">
            <a:avLst/>
          </a:prstGeom>
          <a:noFill/>
          <a:ln>
            <a:noFill/>
          </a:ln>
        </p:spPr>
      </p:pic>
      <p:sp>
        <p:nvSpPr>
          <p:cNvPr id="17" name="Google Shape;17;p10"/>
          <p:cNvSpPr/>
          <p:nvPr/>
        </p:nvSpPr>
        <p:spPr>
          <a:xfrm>
            <a:off x="270519" y="2977067"/>
            <a:ext cx="175260" cy="374015"/>
          </a:xfrm>
          <a:custGeom>
            <a:rect b="b" l="l" r="r" t="t"/>
            <a:pathLst>
              <a:path extrusionOk="0" h="374014" w="175259">
                <a:moveTo>
                  <a:pt x="175259" y="373912"/>
                </a:moveTo>
                <a:lnTo>
                  <a:pt x="0" y="373912"/>
                </a:lnTo>
                <a:lnTo>
                  <a:pt x="0" y="0"/>
                </a:lnTo>
                <a:lnTo>
                  <a:pt x="175259" y="0"/>
                </a:lnTo>
                <a:lnTo>
                  <a:pt x="175259" y="373912"/>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10"/>
          <p:cNvSpPr/>
          <p:nvPr/>
        </p:nvSpPr>
        <p:spPr>
          <a:xfrm>
            <a:off x="358149" y="3188567"/>
            <a:ext cx="0" cy="1113155"/>
          </a:xfrm>
          <a:custGeom>
            <a:rect b="b" l="l" r="r" t="t"/>
            <a:pathLst>
              <a:path extrusionOk="0" h="1113154" w="120000">
                <a:moveTo>
                  <a:pt x="0" y="0"/>
                </a:moveTo>
                <a:lnTo>
                  <a:pt x="0" y="1112842"/>
                </a:lnTo>
              </a:path>
            </a:pathLst>
          </a:custGeom>
          <a:noFill/>
          <a:ln cap="flat" cmpd="sng" w="12675">
            <a:solidFill>
              <a:srgbClr val="C88C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10"/>
          <p:cNvSpPr/>
          <p:nvPr/>
        </p:nvSpPr>
        <p:spPr>
          <a:xfrm>
            <a:off x="358149" y="431889"/>
            <a:ext cx="0" cy="2047875"/>
          </a:xfrm>
          <a:custGeom>
            <a:rect b="b" l="l" r="r" t="t"/>
            <a:pathLst>
              <a:path extrusionOk="0" h="2047875" w="120000">
                <a:moveTo>
                  <a:pt x="0" y="0"/>
                </a:moveTo>
                <a:lnTo>
                  <a:pt x="0" y="2047540"/>
                </a:lnTo>
              </a:path>
            </a:pathLst>
          </a:custGeom>
          <a:noFill/>
          <a:ln cap="flat" cmpd="sng" w="12675">
            <a:solidFill>
              <a:srgbClr val="223668"/>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10"/>
          <p:cNvSpPr/>
          <p:nvPr/>
        </p:nvSpPr>
        <p:spPr>
          <a:xfrm>
            <a:off x="270519" y="225966"/>
            <a:ext cx="175260" cy="374015"/>
          </a:xfrm>
          <a:custGeom>
            <a:rect b="b" l="l" r="r" t="t"/>
            <a:pathLst>
              <a:path extrusionOk="0" h="374015" w="175259">
                <a:moveTo>
                  <a:pt x="175259" y="373912"/>
                </a:moveTo>
                <a:lnTo>
                  <a:pt x="0" y="373912"/>
                </a:lnTo>
                <a:lnTo>
                  <a:pt x="0" y="0"/>
                </a:lnTo>
                <a:lnTo>
                  <a:pt x="175259" y="0"/>
                </a:lnTo>
                <a:lnTo>
                  <a:pt x="175259" y="373912"/>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10"/>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0"/>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11"/>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1"/>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12"/>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12"/>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13"/>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800">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217736" y="821494"/>
            <a:ext cx="1868805" cy="30416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800" u="none" cap="none" strike="noStrike">
                <a:solidFill>
                  <a:srgbClr val="C88C3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186087" y="2195712"/>
            <a:ext cx="4293870" cy="238696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hyperlink" Target="https://github.com/ananth-1206/CD_06_Task-1_PPT#cd_06_task-1_pp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grpSp>
        <p:nvGrpSpPr>
          <p:cNvPr id="48" name="Google Shape;48;p1"/>
          <p:cNvGrpSpPr/>
          <p:nvPr/>
        </p:nvGrpSpPr>
        <p:grpSpPr>
          <a:xfrm>
            <a:off x="0" y="4140"/>
            <a:ext cx="9143999" cy="5135216"/>
            <a:chOff x="0" y="4140"/>
            <a:chExt cx="9143999" cy="5135216"/>
          </a:xfrm>
        </p:grpSpPr>
        <p:pic>
          <p:nvPicPr>
            <p:cNvPr id="49" name="Google Shape;49;p1"/>
            <p:cNvPicPr preferRelativeResize="0"/>
            <p:nvPr/>
          </p:nvPicPr>
          <p:blipFill rotWithShape="1">
            <a:blip r:embed="rId3">
              <a:alphaModFix/>
            </a:blip>
            <a:srcRect b="0" l="0" r="0" t="0"/>
            <a:stretch/>
          </p:blipFill>
          <p:spPr>
            <a:xfrm>
              <a:off x="0" y="4140"/>
              <a:ext cx="9143999" cy="5135216"/>
            </a:xfrm>
            <a:prstGeom prst="rect">
              <a:avLst/>
            </a:prstGeom>
            <a:noFill/>
            <a:ln>
              <a:noFill/>
            </a:ln>
          </p:spPr>
        </p:pic>
        <p:sp>
          <p:nvSpPr>
            <p:cNvPr id="50" name="Google Shape;50;p1"/>
            <p:cNvSpPr/>
            <p:nvPr/>
          </p:nvSpPr>
          <p:spPr>
            <a:xfrm>
              <a:off x="343813" y="3257404"/>
              <a:ext cx="527050" cy="0"/>
            </a:xfrm>
            <a:custGeom>
              <a:rect b="b" l="l" r="r" t="t"/>
              <a:pathLst>
                <a:path extrusionOk="0" h="120000" w="527050">
                  <a:moveTo>
                    <a:pt x="0" y="0"/>
                  </a:moveTo>
                  <a:lnTo>
                    <a:pt x="527042" y="0"/>
                  </a:lnTo>
                </a:path>
              </a:pathLst>
            </a:custGeom>
            <a:noFill/>
            <a:ln cap="flat" cmpd="sng" w="28550">
              <a:solidFill>
                <a:srgbClr val="2236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 name="Google Shape;51;p1"/>
          <p:cNvSpPr txBox="1"/>
          <p:nvPr/>
        </p:nvSpPr>
        <p:spPr>
          <a:xfrm>
            <a:off x="334280" y="2654159"/>
            <a:ext cx="2978150" cy="111188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CHAT APPLICATION</a:t>
            </a:r>
            <a:endParaRPr sz="2400">
              <a:solidFill>
                <a:schemeClr val="dk1"/>
              </a:solidFill>
              <a:latin typeface="Trebuchet MS"/>
              <a:ea typeface="Trebuchet MS"/>
              <a:cs typeface="Trebuchet MS"/>
              <a:sym typeface="Trebuchet MS"/>
            </a:endParaRPr>
          </a:p>
          <a:p>
            <a:pPr indent="0" lvl="0" marL="0" marR="0" rtl="0" algn="l">
              <a:lnSpc>
                <a:spcPct val="100000"/>
              </a:lnSpc>
              <a:spcBef>
                <a:spcPts val="5"/>
              </a:spcBef>
              <a:spcAft>
                <a:spcPts val="0"/>
              </a:spcAft>
              <a:buNone/>
            </a:pPr>
            <a:r>
              <a:t/>
            </a:r>
            <a:endParaRPr sz="2400">
              <a:solidFill>
                <a:schemeClr val="dk1"/>
              </a:solidFill>
              <a:latin typeface="Trebuchet MS"/>
              <a:ea typeface="Trebuchet MS"/>
              <a:cs typeface="Trebuchet MS"/>
              <a:sym typeface="Trebuchet MS"/>
            </a:endParaRPr>
          </a:p>
          <a:p>
            <a:pPr indent="0" lvl="0" marL="12700" marR="0" rtl="0" algn="l">
              <a:lnSpc>
                <a:spcPct val="100000"/>
              </a:lnSpc>
              <a:spcBef>
                <a:spcPts val="0"/>
              </a:spcBef>
              <a:spcAft>
                <a:spcPts val="0"/>
              </a:spcAft>
              <a:buNone/>
            </a:pPr>
            <a:r>
              <a:rPr b="1" lang="en-US" sz="2400">
                <a:solidFill>
                  <a:srgbClr val="223668"/>
                </a:solidFill>
                <a:latin typeface="Trebuchet MS"/>
                <a:ea typeface="Trebuchet MS"/>
                <a:cs typeface="Trebuchet MS"/>
                <a:sym typeface="Trebuchet MS"/>
              </a:rPr>
              <a:t>Task - 1</a:t>
            </a:r>
            <a:endParaRPr sz="2400">
              <a:solidFill>
                <a:schemeClr val="dk1"/>
              </a:solidFill>
              <a:latin typeface="Trebuchet MS"/>
              <a:ea typeface="Trebuchet MS"/>
              <a:cs typeface="Trebuchet MS"/>
              <a:sym typeface="Trebuchet MS"/>
            </a:endParaRPr>
          </a:p>
        </p:txBody>
      </p:sp>
      <p:pic>
        <p:nvPicPr>
          <p:cNvPr id="52" name="Google Shape;52;p1"/>
          <p:cNvPicPr preferRelativeResize="0"/>
          <p:nvPr/>
        </p:nvPicPr>
        <p:blipFill rotWithShape="1">
          <a:blip r:embed="rId4">
            <a:alphaModFix/>
          </a:blip>
          <a:srcRect b="0" l="0" r="0" t="0"/>
          <a:stretch/>
        </p:blipFill>
        <p:spPr>
          <a:xfrm>
            <a:off x="3971199" y="0"/>
            <a:ext cx="5172800" cy="5018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 name="Shape 56"/>
        <p:cNvGrpSpPr/>
        <p:nvPr/>
      </p:nvGrpSpPr>
      <p:grpSpPr>
        <a:xfrm>
          <a:off x="0" y="0"/>
          <a:ext cx="0" cy="0"/>
          <a:chOff x="0" y="0"/>
          <a:chExt cx="0" cy="0"/>
        </a:xfrm>
      </p:grpSpPr>
      <p:grpSp>
        <p:nvGrpSpPr>
          <p:cNvPr id="57" name="Google Shape;57;p2"/>
          <p:cNvGrpSpPr/>
          <p:nvPr/>
        </p:nvGrpSpPr>
        <p:grpSpPr>
          <a:xfrm>
            <a:off x="0" y="0"/>
            <a:ext cx="9143999" cy="5143499"/>
            <a:chOff x="0" y="0"/>
            <a:chExt cx="9143999" cy="5143499"/>
          </a:xfrm>
        </p:grpSpPr>
        <p:pic>
          <p:nvPicPr>
            <p:cNvPr id="58" name="Google Shape;58;p2"/>
            <p:cNvPicPr preferRelativeResize="0"/>
            <p:nvPr/>
          </p:nvPicPr>
          <p:blipFill rotWithShape="1">
            <a:blip r:embed="rId3">
              <a:alphaModFix/>
            </a:blip>
            <a:srcRect b="0" l="0" r="0" t="0"/>
            <a:stretch/>
          </p:blipFill>
          <p:spPr>
            <a:xfrm>
              <a:off x="0" y="0"/>
              <a:ext cx="9143999" cy="5143499"/>
            </a:xfrm>
            <a:prstGeom prst="rect">
              <a:avLst/>
            </a:prstGeom>
            <a:noFill/>
            <a:ln>
              <a:noFill/>
            </a:ln>
          </p:spPr>
        </p:pic>
        <p:sp>
          <p:nvSpPr>
            <p:cNvPr id="59" name="Google Shape;59;p2"/>
            <p:cNvSpPr/>
            <p:nvPr/>
          </p:nvSpPr>
          <p:spPr>
            <a:xfrm>
              <a:off x="0" y="638170"/>
              <a:ext cx="4734560" cy="4030979"/>
            </a:xfrm>
            <a:custGeom>
              <a:rect b="b" l="l" r="r" t="t"/>
              <a:pathLst>
                <a:path extrusionOk="0" h="4030979" w="4734560">
                  <a:moveTo>
                    <a:pt x="4734045" y="4030831"/>
                  </a:moveTo>
                  <a:lnTo>
                    <a:pt x="0" y="4030831"/>
                  </a:lnTo>
                  <a:lnTo>
                    <a:pt x="0" y="0"/>
                  </a:lnTo>
                  <a:lnTo>
                    <a:pt x="4734045" y="0"/>
                  </a:lnTo>
                  <a:lnTo>
                    <a:pt x="4734045" y="4030831"/>
                  </a:lnTo>
                  <a:close/>
                </a:path>
              </a:pathLst>
            </a:custGeom>
            <a:solidFill>
              <a:srgbClr val="22366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 name="Google Shape;60;p2"/>
            <p:cNvSpPr/>
            <p:nvPr/>
          </p:nvSpPr>
          <p:spPr>
            <a:xfrm>
              <a:off x="0" y="819942"/>
              <a:ext cx="144780" cy="323850"/>
            </a:xfrm>
            <a:custGeom>
              <a:rect b="b" l="l" r="r" t="t"/>
              <a:pathLst>
                <a:path extrusionOk="0" h="323850" w="144780">
                  <a:moveTo>
                    <a:pt x="144710" y="323529"/>
                  </a:moveTo>
                  <a:lnTo>
                    <a:pt x="0" y="323529"/>
                  </a:lnTo>
                  <a:lnTo>
                    <a:pt x="0" y="0"/>
                  </a:lnTo>
                  <a:lnTo>
                    <a:pt x="144710" y="0"/>
                  </a:lnTo>
                  <a:lnTo>
                    <a:pt x="144710" y="323529"/>
                  </a:lnTo>
                  <a:close/>
                </a:path>
              </a:pathLst>
            </a:custGeom>
            <a:solidFill>
              <a:srgbClr val="C88C3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 name="Google Shape;61;p2"/>
          <p:cNvSpPr txBox="1"/>
          <p:nvPr>
            <p:ph type="title"/>
          </p:nvPr>
        </p:nvSpPr>
        <p:spPr>
          <a:xfrm>
            <a:off x="217723" y="821500"/>
            <a:ext cx="2226600" cy="293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a:t>Your Project Name</a:t>
            </a:r>
            <a:endParaRPr/>
          </a:p>
        </p:txBody>
      </p:sp>
      <p:sp>
        <p:nvSpPr>
          <p:cNvPr id="62" name="Google Shape;62;p2"/>
          <p:cNvSpPr txBox="1"/>
          <p:nvPr/>
        </p:nvSpPr>
        <p:spPr>
          <a:xfrm>
            <a:off x="674925" y="1075469"/>
            <a:ext cx="3929379" cy="93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rgbClr val="FFFFFF"/>
                </a:solidFill>
                <a:latin typeface="Arial"/>
                <a:ea typeface="Arial"/>
                <a:cs typeface="Arial"/>
                <a:sym typeface="Arial"/>
              </a:rPr>
              <a:t>The chat application is largely responsible for the evolution of  communication in today's globally connected world. A chat application  is a multipurpose and essential tool that lets people use text,  multimedia, voice, and video to communicate in real time. It has  transformed the way we communicate with friends, family, coworkers,  and acquaintances, shrinking and opening up the world.</a:t>
            </a:r>
            <a:endParaRPr sz="1000">
              <a:solidFill>
                <a:schemeClr val="dk1"/>
              </a:solidFill>
              <a:latin typeface="Arial"/>
              <a:ea typeface="Arial"/>
              <a:cs typeface="Arial"/>
              <a:sym typeface="Arial"/>
            </a:endParaRPr>
          </a:p>
        </p:txBody>
      </p:sp>
      <p:pic>
        <p:nvPicPr>
          <p:cNvPr id="63" name="Google Shape;63;p2"/>
          <p:cNvPicPr preferRelativeResize="0"/>
          <p:nvPr/>
        </p:nvPicPr>
        <p:blipFill rotWithShape="1">
          <a:blip r:embed="rId4">
            <a:alphaModFix/>
          </a:blip>
          <a:srcRect b="0" l="0" r="0" t="0"/>
          <a:stretch/>
        </p:blipFill>
        <p:spPr>
          <a:xfrm>
            <a:off x="4267275" y="242113"/>
            <a:ext cx="4876724" cy="4901386"/>
          </a:xfrm>
          <a:prstGeom prst="rect">
            <a:avLst/>
          </a:prstGeom>
          <a:noFill/>
          <a:ln>
            <a:noFill/>
          </a:ln>
        </p:spPr>
      </p:pic>
      <p:graphicFrame>
        <p:nvGraphicFramePr>
          <p:cNvPr id="64" name="Google Shape;64;p2"/>
          <p:cNvGraphicFramePr/>
          <p:nvPr/>
        </p:nvGraphicFramePr>
        <p:xfrm>
          <a:off x="186087" y="2195712"/>
          <a:ext cx="3000000" cy="3000000"/>
        </p:xfrm>
        <a:graphic>
          <a:graphicData uri="http://schemas.openxmlformats.org/drawingml/2006/table">
            <a:tbl>
              <a:tblPr bandRow="1" firstRow="1">
                <a:noFill/>
                <a:tableStyleId>{D2210662-51D7-400E-9BAE-DEA8F0BD3199}</a:tableStyleId>
              </a:tblPr>
              <a:tblGrid>
                <a:gridCol w="1739275"/>
                <a:gridCol w="1725925"/>
                <a:gridCol w="814700"/>
              </a:tblGrid>
              <a:tr h="396200">
                <a:tc>
                  <a:txBody>
                    <a:bodyPr/>
                    <a:lstStyle/>
                    <a:p>
                      <a:pPr indent="0" lvl="0" marL="227329" marR="0" rtl="0" algn="l">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LMS Username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Name</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52400" rtl="0" algn="r">
                        <a:lnSpc>
                          <a:spcPct val="100000"/>
                        </a:lnSpc>
                        <a:spcBef>
                          <a:spcPts val="0"/>
                        </a:spcBef>
                        <a:spcAft>
                          <a:spcPts val="0"/>
                        </a:spcAft>
                        <a:buNone/>
                      </a:pPr>
                      <a:r>
                        <a:rPr b="1" lang="en-US" sz="1400" u="none" cap="none" strike="noStrike">
                          <a:solidFill>
                            <a:srgbClr val="C88C31"/>
                          </a:solidFill>
                          <a:latin typeface="Arial"/>
                          <a:ea typeface="Arial"/>
                          <a:cs typeface="Arial"/>
                          <a:sym typeface="Arial"/>
                        </a:rPr>
                        <a:t>Batch</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au721220104301</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Ananth K</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au721220104019</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Kodeshwaran 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au721220104060</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Vijaya Suriyan TS</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au721220104305</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85725" marR="0" rtl="0" algn="l">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Sam Joel L</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167640" rtl="0" algn="r">
                        <a:lnSpc>
                          <a:spcPct val="100000"/>
                        </a:lnSpc>
                        <a:spcBef>
                          <a:spcPts val="0"/>
                        </a:spcBef>
                        <a:spcAft>
                          <a:spcPts val="0"/>
                        </a:spcAft>
                        <a:buNone/>
                      </a:pPr>
                      <a:r>
                        <a:rPr lang="en-US" sz="1400" u="none" cap="none" strike="noStrike">
                          <a:solidFill>
                            <a:srgbClr val="FFFFFF"/>
                          </a:solidFill>
                          <a:latin typeface="Arial"/>
                          <a:ea typeface="Arial"/>
                          <a:cs typeface="Arial"/>
                          <a:sym typeface="Arial"/>
                        </a:rPr>
                        <a:t>CD1_6</a:t>
                      </a:r>
                      <a:endParaRPr sz="1400" u="none" cap="none" strike="noStrike">
                        <a:latin typeface="Arial"/>
                        <a:ea typeface="Arial"/>
                        <a:cs typeface="Arial"/>
                        <a:sym typeface="Arial"/>
                      </a:endParaRPr>
                    </a:p>
                  </a:txBody>
                  <a:tcPr marT="787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r h="396200">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223668"/>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nvSpPr>
        <p:spPr>
          <a:xfrm>
            <a:off x="518805" y="2995356"/>
            <a:ext cx="6838950" cy="130492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C88C31"/>
                </a:solidFill>
                <a:latin typeface="Trebuchet MS"/>
                <a:ea typeface="Trebuchet MS"/>
                <a:cs typeface="Trebuchet MS"/>
                <a:sym typeface="Trebuchet MS"/>
              </a:rPr>
              <a:t>Learning Outcome</a:t>
            </a:r>
            <a:endParaRPr sz="1400">
              <a:solidFill>
                <a:schemeClr val="dk1"/>
              </a:solidFill>
              <a:latin typeface="Trebuchet MS"/>
              <a:ea typeface="Trebuchet MS"/>
              <a:cs typeface="Trebuchet MS"/>
              <a:sym typeface="Trebuchet MS"/>
            </a:endParaRPr>
          </a:p>
          <a:p>
            <a:pPr indent="-292100" lvl="0" marL="513080" marR="0" rtl="0" algn="l">
              <a:lnSpc>
                <a:spcPct val="100000"/>
              </a:lnSpc>
              <a:spcBef>
                <a:spcPts val="127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Get to know about different lifecycle models.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importance and how to create an SRS</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Knowing various commands of Github</a:t>
            </a:r>
            <a:endParaRPr sz="1400">
              <a:solidFill>
                <a:schemeClr val="dk1"/>
              </a:solidFill>
              <a:latin typeface="Times New Roman"/>
              <a:ea typeface="Times New Roman"/>
              <a:cs typeface="Times New Roman"/>
              <a:sym typeface="Times New Roman"/>
            </a:endParaRPr>
          </a:p>
          <a:p>
            <a:pPr indent="-292100" lvl="0" marL="51308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Understanding agile and scrum management techniques for efficient product development</a:t>
            </a:r>
            <a:endParaRPr sz="1400">
              <a:solidFill>
                <a:schemeClr val="dk1"/>
              </a:solidFill>
              <a:latin typeface="Times New Roman"/>
              <a:ea typeface="Times New Roman"/>
              <a:cs typeface="Times New Roman"/>
              <a:sym typeface="Times New Roman"/>
            </a:endParaRPr>
          </a:p>
        </p:txBody>
      </p:sp>
      <p:sp>
        <p:nvSpPr>
          <p:cNvPr id="70" name="Google Shape;70;p3"/>
          <p:cNvSpPr txBox="1"/>
          <p:nvPr>
            <p:ph type="title"/>
          </p:nvPr>
        </p:nvSpPr>
        <p:spPr>
          <a:xfrm>
            <a:off x="518804" y="253377"/>
            <a:ext cx="76962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Task - 1</a:t>
            </a:r>
            <a:endParaRPr/>
          </a:p>
        </p:txBody>
      </p:sp>
      <p:sp>
        <p:nvSpPr>
          <p:cNvPr id="71" name="Google Shape;71;p3"/>
          <p:cNvSpPr txBox="1"/>
          <p:nvPr/>
        </p:nvSpPr>
        <p:spPr>
          <a:xfrm>
            <a:off x="554899" y="584184"/>
            <a:ext cx="4383405" cy="1782445"/>
          </a:xfrm>
          <a:prstGeom prst="rect">
            <a:avLst/>
          </a:prstGeom>
          <a:noFill/>
          <a:ln>
            <a:noFill/>
          </a:ln>
        </p:spPr>
        <p:txBody>
          <a:bodyPr anchorCtr="0" anchor="t" bIns="0" lIns="0" spcFirstLastPara="1" rIns="0" wrap="square" tIns="35550">
            <a:spAutoFit/>
          </a:bodyPr>
          <a:lstStyle/>
          <a:p>
            <a:pPr indent="0" lvl="0" marL="12700"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Creation of SRS &amp; Github</a:t>
            </a:r>
            <a:endParaRPr sz="16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6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Create SRS : “Your Project”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5"/>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Set-up of Github account</a:t>
            </a:r>
            <a:endParaRPr sz="1400">
              <a:solidFill>
                <a:schemeClr val="dk1"/>
              </a:solidFill>
              <a:latin typeface="Times New Roman"/>
              <a:ea typeface="Times New Roman"/>
              <a:cs typeface="Times New Roman"/>
              <a:sym typeface="Times New Roman"/>
            </a:endParaRPr>
          </a:p>
          <a:p>
            <a:pPr indent="-292100" lvl="0" marL="469900" marR="0" rtl="0" algn="l">
              <a:lnSpc>
                <a:spcPct val="100000"/>
              </a:lnSpc>
              <a:spcBef>
                <a:spcPts val="13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Creation &amp; Hands-on to various commands of Git Bash</a:t>
            </a:r>
            <a:endParaRPr sz="1400">
              <a:solidFill>
                <a:schemeClr val="dk1"/>
              </a:solidFill>
              <a:latin typeface="Times New Roman"/>
              <a:ea typeface="Times New Roman"/>
              <a:cs typeface="Times New Roman"/>
              <a:sym typeface="Times New Roman"/>
            </a:endParaRPr>
          </a:p>
          <a:p>
            <a:pPr indent="0" lvl="0" marL="0" marR="0" rtl="0" algn="l">
              <a:lnSpc>
                <a:spcPct val="100000"/>
              </a:lnSpc>
              <a:spcBef>
                <a:spcPts val="10"/>
              </a:spcBef>
              <a:spcAft>
                <a:spcPts val="0"/>
              </a:spcAft>
              <a:buNone/>
            </a:pPr>
            <a:r>
              <a:t/>
            </a:r>
            <a:endParaRPr sz="2000">
              <a:solidFill>
                <a:schemeClr val="dk1"/>
              </a:solidFill>
              <a:latin typeface="Times New Roman"/>
              <a:ea typeface="Times New Roman"/>
              <a:cs typeface="Times New Roman"/>
              <a:sym typeface="Times New Roman"/>
            </a:endParaRPr>
          </a:p>
          <a:p>
            <a:pPr indent="0" lvl="0" marL="19685" marR="0" rtl="0" algn="l">
              <a:lnSpc>
                <a:spcPct val="100000"/>
              </a:lnSpc>
              <a:spcBef>
                <a:spcPts val="0"/>
              </a:spcBef>
              <a:spcAft>
                <a:spcPts val="0"/>
              </a:spcAft>
              <a:buNone/>
            </a:pPr>
            <a:r>
              <a:rPr b="1" lang="en-US" sz="1600">
                <a:solidFill>
                  <a:srgbClr val="0B5394"/>
                </a:solidFill>
                <a:latin typeface="Times New Roman"/>
                <a:ea typeface="Times New Roman"/>
                <a:cs typeface="Times New Roman"/>
                <a:sym typeface="Times New Roman"/>
              </a:rPr>
              <a:t>Evaluation Metric:</a:t>
            </a:r>
            <a:endParaRPr sz="1600">
              <a:solidFill>
                <a:schemeClr val="dk1"/>
              </a:solidFill>
              <a:latin typeface="Times New Roman"/>
              <a:ea typeface="Times New Roman"/>
              <a:cs typeface="Times New Roman"/>
              <a:sym typeface="Times New Roman"/>
            </a:endParaRPr>
          </a:p>
          <a:p>
            <a:pPr indent="-336550" lvl="0" marL="476884" marR="0" rtl="0" algn="l">
              <a:lnSpc>
                <a:spcPct val="100000"/>
              </a:lnSpc>
              <a:spcBef>
                <a:spcPts val="355"/>
              </a:spcBef>
              <a:spcAft>
                <a:spcPts val="0"/>
              </a:spcAft>
              <a:buClr>
                <a:schemeClr val="dk1"/>
              </a:buClr>
              <a:buSzPts val="1400"/>
              <a:buFont typeface="Arial"/>
              <a:buChar char="●"/>
            </a:pPr>
            <a:r>
              <a:rPr lang="en-US" sz="1400">
                <a:solidFill>
                  <a:schemeClr val="dk1"/>
                </a:solidFill>
                <a:latin typeface="Times New Roman"/>
                <a:ea typeface="Times New Roman"/>
                <a:cs typeface="Times New Roman"/>
                <a:sym typeface="Times New Roman"/>
              </a:rPr>
              <a:t>100% Completion of the above tasks</a:t>
            </a:r>
            <a:endParaRPr sz="1400">
              <a:solidFill>
                <a:schemeClr val="dk1"/>
              </a:solidFill>
              <a:latin typeface="Times New Roman"/>
              <a:ea typeface="Times New Roman"/>
              <a:cs typeface="Times New Roman"/>
              <a:sym typeface="Times New Roman"/>
            </a:endParaRPr>
          </a:p>
        </p:txBody>
      </p:sp>
      <p:pic>
        <p:nvPicPr>
          <p:cNvPr id="72" name="Google Shape;72;p3"/>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518804" y="253377"/>
            <a:ext cx="2160905"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223668"/>
                </a:solidFill>
              </a:rPr>
              <a:t>Step-Wise Description</a:t>
            </a:r>
            <a:endParaRPr/>
          </a:p>
        </p:txBody>
      </p:sp>
      <p:pic>
        <p:nvPicPr>
          <p:cNvPr id="78" name="Google Shape;78;p4"/>
          <p:cNvPicPr preferRelativeResize="0"/>
          <p:nvPr/>
        </p:nvPicPr>
        <p:blipFill rotWithShape="1">
          <a:blip r:embed="rId3">
            <a:alphaModFix/>
          </a:blip>
          <a:srcRect b="0" l="0" r="0" t="0"/>
          <a:stretch/>
        </p:blipFill>
        <p:spPr>
          <a:xfrm>
            <a:off x="5962802" y="0"/>
            <a:ext cx="3181197" cy="4972736"/>
          </a:xfrm>
          <a:prstGeom prst="rect">
            <a:avLst/>
          </a:prstGeom>
          <a:noFill/>
          <a:ln>
            <a:noFill/>
          </a:ln>
        </p:spPr>
      </p:pic>
      <p:sp>
        <p:nvSpPr>
          <p:cNvPr id="79" name="Google Shape;79;p4"/>
          <p:cNvSpPr txBox="1"/>
          <p:nvPr/>
        </p:nvSpPr>
        <p:spPr>
          <a:xfrm>
            <a:off x="385375" y="661322"/>
            <a:ext cx="8402320" cy="3744595"/>
          </a:xfrm>
          <a:prstGeom prst="rect">
            <a:avLst/>
          </a:prstGeom>
          <a:noFill/>
          <a:ln>
            <a:noFill/>
          </a:ln>
        </p:spPr>
        <p:txBody>
          <a:bodyPr anchorCtr="0" anchor="t" bIns="0" lIns="0" spcFirstLastPara="1" rIns="0" wrap="square" tIns="12700">
            <a:spAutoFit/>
          </a:bodyPr>
          <a:lstStyle/>
          <a:p>
            <a:pPr indent="-153670" lvl="0" marL="255270" marR="0" rtl="0" algn="l">
              <a:lnSpc>
                <a:spcPct val="100000"/>
              </a:lnSpc>
              <a:spcBef>
                <a:spcPts val="0"/>
              </a:spcBef>
              <a:spcAft>
                <a:spcPts val="0"/>
              </a:spcAft>
              <a:buClr>
                <a:schemeClr val="dk1"/>
              </a:buClr>
              <a:buSzPts val="1500"/>
              <a:buFont typeface="Times New Roman"/>
              <a:buAutoNum type="arabicPeriod"/>
            </a:pPr>
            <a:r>
              <a:rPr lang="en-US" sz="1600">
                <a:solidFill>
                  <a:schemeClr val="dk1"/>
                </a:solidFill>
                <a:latin typeface="Times New Roman"/>
                <a:ea typeface="Times New Roman"/>
                <a:cs typeface="Times New Roman"/>
                <a:sym typeface="Times New Roman"/>
              </a:rPr>
              <a:t>Registration and login</a:t>
            </a:r>
            <a:endParaRPr sz="1600">
              <a:solidFill>
                <a:schemeClr val="dk1"/>
              </a:solidFill>
              <a:latin typeface="Times New Roman"/>
              <a:ea typeface="Times New Roman"/>
              <a:cs typeface="Times New Roman"/>
              <a:sym typeface="Times New Roman"/>
            </a:endParaRPr>
          </a:p>
          <a:p>
            <a:pPr indent="-5714" lvl="0" marL="97790" marR="6490970" rtl="0" algn="l">
              <a:lnSpc>
                <a:spcPct val="161400"/>
              </a:lnSpc>
              <a:spcBef>
                <a:spcPts val="280"/>
              </a:spcBef>
              <a:spcAft>
                <a:spcPts val="0"/>
              </a:spcAft>
              <a:buClr>
                <a:schemeClr val="dk1"/>
              </a:buClr>
              <a:buSzPts val="1500"/>
              <a:buFont typeface="Times New Roman"/>
              <a:buAutoNum type="arabicPeriod"/>
            </a:pPr>
            <a:r>
              <a:rPr lang="en-US" sz="1600">
                <a:solidFill>
                  <a:schemeClr val="dk1"/>
                </a:solidFill>
                <a:latin typeface="Times New Roman"/>
                <a:ea typeface="Times New Roman"/>
                <a:cs typeface="Times New Roman"/>
                <a:sym typeface="Times New Roman"/>
              </a:rPr>
              <a:t>Edit profile settings  3</a:t>
            </a:r>
            <a:r>
              <a:rPr lang="en-US" sz="17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Search user</a:t>
            </a:r>
            <a:endParaRPr sz="1600">
              <a:solidFill>
                <a:schemeClr val="dk1"/>
              </a:solidFill>
              <a:latin typeface="Times New Roman"/>
              <a:ea typeface="Times New Roman"/>
              <a:cs typeface="Times New Roman"/>
              <a:sym typeface="Times New Roman"/>
            </a:endParaRPr>
          </a:p>
          <a:p>
            <a:pPr indent="-203200" lvl="0" marL="215900" marR="0" rtl="0" algn="l">
              <a:lnSpc>
                <a:spcPct val="100000"/>
              </a:lnSpc>
              <a:spcBef>
                <a:spcPts val="1355"/>
              </a:spcBef>
              <a:spcAft>
                <a:spcPts val="0"/>
              </a:spcAft>
              <a:buClr>
                <a:schemeClr val="dk1"/>
              </a:buClr>
              <a:buSzPts val="1600"/>
              <a:buFont typeface="Times New Roman"/>
              <a:buAutoNum type="arabicPeriod" startAt="4"/>
            </a:pPr>
            <a:r>
              <a:rPr lang="en-US" sz="1600">
                <a:solidFill>
                  <a:schemeClr val="dk1"/>
                </a:solidFill>
                <a:latin typeface="Times New Roman"/>
                <a:ea typeface="Times New Roman"/>
                <a:cs typeface="Times New Roman"/>
                <a:sym typeface="Times New Roman"/>
              </a:rPr>
              <a:t>Message to user</a:t>
            </a:r>
            <a:endParaRPr sz="1600">
              <a:solidFill>
                <a:schemeClr val="dk1"/>
              </a:solidFill>
              <a:latin typeface="Times New Roman"/>
              <a:ea typeface="Times New Roman"/>
              <a:cs typeface="Times New Roman"/>
              <a:sym typeface="Times New Roman"/>
            </a:endParaRPr>
          </a:p>
          <a:p>
            <a:pPr indent="-203834" lvl="0" marL="263525" marR="0" rtl="0" algn="l">
              <a:lnSpc>
                <a:spcPct val="100000"/>
              </a:lnSpc>
              <a:spcBef>
                <a:spcPts val="545"/>
              </a:spcBef>
              <a:spcAft>
                <a:spcPts val="0"/>
              </a:spcAft>
              <a:buClr>
                <a:schemeClr val="dk1"/>
              </a:buClr>
              <a:buSzPts val="1600"/>
              <a:buFont typeface="Times New Roman"/>
              <a:buAutoNum type="arabicPeriod" startAt="4"/>
            </a:pPr>
            <a:r>
              <a:rPr lang="en-US" sz="1600">
                <a:solidFill>
                  <a:schemeClr val="dk1"/>
                </a:solidFill>
                <a:latin typeface="Times New Roman"/>
                <a:ea typeface="Times New Roman"/>
                <a:cs typeface="Times New Roman"/>
                <a:sym typeface="Times New Roman"/>
              </a:rPr>
              <a:t>Create group chat</a:t>
            </a:r>
            <a:endParaRPr sz="16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marR="0" rtl="0" algn="l">
              <a:lnSpc>
                <a:spcPct val="100000"/>
              </a:lnSpc>
              <a:spcBef>
                <a:spcPts val="30"/>
              </a:spcBef>
              <a:spcAft>
                <a:spcPts val="0"/>
              </a:spcAft>
              <a:buNone/>
            </a:pPr>
            <a:r>
              <a:t/>
            </a:r>
            <a:endParaRPr sz="1500">
              <a:solidFill>
                <a:schemeClr val="dk1"/>
              </a:solidFill>
              <a:latin typeface="Times New Roman"/>
              <a:ea typeface="Times New Roman"/>
              <a:cs typeface="Times New Roman"/>
              <a:sym typeface="Times New Roman"/>
            </a:endParaRPr>
          </a:p>
          <a:p>
            <a:pPr indent="0" lvl="0" marL="247015" marR="0" rtl="0" algn="l">
              <a:lnSpc>
                <a:spcPct val="100000"/>
              </a:lnSpc>
              <a:spcBef>
                <a:spcPts val="0"/>
              </a:spcBef>
              <a:spcAft>
                <a:spcPts val="0"/>
              </a:spcAft>
              <a:buNone/>
            </a:pPr>
            <a:r>
              <a:rPr b="1" lang="en-US" sz="1800">
                <a:solidFill>
                  <a:srgbClr val="C88C31"/>
                </a:solidFill>
                <a:latin typeface="Times New Roman"/>
                <a:ea typeface="Times New Roman"/>
                <a:cs typeface="Times New Roman"/>
                <a:sym typeface="Times New Roman"/>
              </a:rPr>
              <a:t>Summary of your task</a:t>
            </a:r>
            <a:endParaRPr sz="1800">
              <a:solidFill>
                <a:schemeClr val="dk1"/>
              </a:solidFill>
              <a:latin typeface="Times New Roman"/>
              <a:ea typeface="Times New Roman"/>
              <a:cs typeface="Times New Roman"/>
              <a:sym typeface="Times New Roman"/>
            </a:endParaRPr>
          </a:p>
          <a:p>
            <a:pPr indent="0" lvl="0" marL="146050" marR="5080" rtl="0" algn="l">
              <a:lnSpc>
                <a:spcPct val="100000"/>
              </a:lnSpc>
              <a:spcBef>
                <a:spcPts val="740"/>
              </a:spcBef>
              <a:spcAft>
                <a:spcPts val="0"/>
              </a:spcAft>
              <a:buNone/>
            </a:pPr>
            <a:r>
              <a:rPr lang="en-US" sz="1400">
                <a:solidFill>
                  <a:schemeClr val="dk1"/>
                </a:solidFill>
                <a:latin typeface="Arial"/>
                <a:ea typeface="Arial"/>
                <a:cs typeface="Arial"/>
                <a:sym typeface="Arial"/>
              </a:rPr>
              <a:t>Generating Responses: Depending on the input and context, I provide human-like responses that include  pertinent information, thoughtful dialogue, and question-and-answer exchanges.</a:t>
            </a:r>
            <a:endParaRPr sz="1400">
              <a:solidFill>
                <a:schemeClr val="dk1"/>
              </a:solidFill>
              <a:latin typeface="Arial"/>
              <a:ea typeface="Arial"/>
              <a:cs typeface="Arial"/>
              <a:sym typeface="Arial"/>
            </a:endParaRPr>
          </a:p>
          <a:p>
            <a:pPr indent="0" lvl="0" marL="0" marR="0" rtl="0" algn="l">
              <a:lnSpc>
                <a:spcPct val="100000"/>
              </a:lnSpc>
              <a:spcBef>
                <a:spcPts val="25"/>
              </a:spcBef>
              <a:spcAft>
                <a:spcPts val="0"/>
              </a:spcAft>
              <a:buNone/>
            </a:pPr>
            <a:r>
              <a:t/>
            </a:r>
            <a:endParaRPr sz="1450">
              <a:solidFill>
                <a:schemeClr val="dk1"/>
              </a:solidFill>
              <a:latin typeface="Arial"/>
              <a:ea typeface="Arial"/>
              <a:cs typeface="Arial"/>
              <a:sym typeface="Arial"/>
            </a:endParaRPr>
          </a:p>
          <a:p>
            <a:pPr indent="0" lvl="0" marL="146050" marR="325120" rtl="0" algn="l">
              <a:lnSpc>
                <a:spcPct val="100000"/>
              </a:lnSpc>
              <a:spcBef>
                <a:spcPts val="5"/>
              </a:spcBef>
              <a:spcAft>
                <a:spcPts val="0"/>
              </a:spcAft>
              <a:buNone/>
            </a:pPr>
            <a:r>
              <a:rPr lang="en-US" sz="1400">
                <a:solidFill>
                  <a:schemeClr val="dk1"/>
                </a:solidFill>
                <a:latin typeface="Arial"/>
                <a:ea typeface="Arial"/>
                <a:cs typeface="Arial"/>
                <a:sym typeface="Arial"/>
              </a:rPr>
              <a:t>Maintaining Context: Throughout the chat, I was able to provide comments that were both logical and  pertinent to the context since I could recall it.</a:t>
            </a:r>
            <a:endParaRPr sz="14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grpSp>
        <p:nvGrpSpPr>
          <p:cNvPr id="84" name="Google Shape;84;p5"/>
          <p:cNvGrpSpPr/>
          <p:nvPr/>
        </p:nvGrpSpPr>
        <p:grpSpPr>
          <a:xfrm>
            <a:off x="0" y="0"/>
            <a:ext cx="9143989" cy="5143494"/>
            <a:chOff x="0" y="0"/>
            <a:chExt cx="9143989" cy="5143494"/>
          </a:xfrm>
        </p:grpSpPr>
        <p:pic>
          <p:nvPicPr>
            <p:cNvPr id="85" name="Google Shape;85;p5"/>
            <p:cNvPicPr preferRelativeResize="0"/>
            <p:nvPr/>
          </p:nvPicPr>
          <p:blipFill rotWithShape="1">
            <a:blip r:embed="rId3">
              <a:alphaModFix/>
            </a:blip>
            <a:srcRect b="0" l="0" r="0" t="0"/>
            <a:stretch/>
          </p:blipFill>
          <p:spPr>
            <a:xfrm>
              <a:off x="0" y="0"/>
              <a:ext cx="9143989" cy="5143494"/>
            </a:xfrm>
            <a:prstGeom prst="rect">
              <a:avLst/>
            </a:prstGeom>
            <a:noFill/>
            <a:ln>
              <a:noFill/>
            </a:ln>
          </p:spPr>
        </p:pic>
        <p:sp>
          <p:nvSpPr>
            <p:cNvPr id="86" name="Google Shape;86;p5"/>
            <p:cNvSpPr/>
            <p:nvPr/>
          </p:nvSpPr>
          <p:spPr>
            <a:xfrm>
              <a:off x="0" y="202405"/>
              <a:ext cx="135890" cy="344170"/>
            </a:xfrm>
            <a:custGeom>
              <a:rect b="b" l="l" r="r" t="t"/>
              <a:pathLst>
                <a:path extrusionOk="0" h="344170" w="135890">
                  <a:moveTo>
                    <a:pt x="135730" y="344090"/>
                  </a:moveTo>
                  <a:lnTo>
                    <a:pt x="0" y="344090"/>
                  </a:lnTo>
                  <a:lnTo>
                    <a:pt x="0" y="0"/>
                  </a:lnTo>
                  <a:lnTo>
                    <a:pt x="135730" y="0"/>
                  </a:lnTo>
                  <a:lnTo>
                    <a:pt x="135730" y="344090"/>
                  </a:lnTo>
                  <a:close/>
                </a:path>
              </a:pathLst>
            </a:custGeom>
            <a:solidFill>
              <a:srgbClr val="22366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5"/>
            <p:cNvPicPr preferRelativeResize="0"/>
            <p:nvPr/>
          </p:nvPicPr>
          <p:blipFill rotWithShape="1">
            <a:blip r:embed="rId4">
              <a:alphaModFix/>
            </a:blip>
            <a:srcRect b="0" l="0" r="0" t="0"/>
            <a:stretch/>
          </p:blipFill>
          <p:spPr>
            <a:xfrm>
              <a:off x="2625375" y="1060409"/>
              <a:ext cx="3885071" cy="3371042"/>
            </a:xfrm>
            <a:prstGeom prst="rect">
              <a:avLst/>
            </a:prstGeom>
            <a:noFill/>
            <a:ln>
              <a:noFill/>
            </a:ln>
          </p:spPr>
        </p:pic>
        <p:pic>
          <p:nvPicPr>
            <p:cNvPr id="88" name="Google Shape;88;p5"/>
            <p:cNvPicPr preferRelativeResize="0"/>
            <p:nvPr/>
          </p:nvPicPr>
          <p:blipFill rotWithShape="1">
            <a:blip r:embed="rId5">
              <a:alphaModFix/>
            </a:blip>
            <a:srcRect b="0" l="0" r="0" t="0"/>
            <a:stretch/>
          </p:blipFill>
          <p:spPr>
            <a:xfrm>
              <a:off x="6618722" y="2307724"/>
              <a:ext cx="81926" cy="81925"/>
            </a:xfrm>
            <a:prstGeom prst="rect">
              <a:avLst/>
            </a:prstGeom>
            <a:noFill/>
            <a:ln>
              <a:noFill/>
            </a:ln>
          </p:spPr>
        </p:pic>
        <p:pic>
          <p:nvPicPr>
            <p:cNvPr id="89" name="Google Shape;89;p5"/>
            <p:cNvPicPr preferRelativeResize="0"/>
            <p:nvPr/>
          </p:nvPicPr>
          <p:blipFill rotWithShape="1">
            <a:blip r:embed="rId6">
              <a:alphaModFix/>
            </a:blip>
            <a:srcRect b="0" l="0" r="0" t="0"/>
            <a:stretch/>
          </p:blipFill>
          <p:spPr>
            <a:xfrm>
              <a:off x="6426200" y="3559912"/>
              <a:ext cx="81926" cy="81925"/>
            </a:xfrm>
            <a:prstGeom prst="rect">
              <a:avLst/>
            </a:prstGeom>
            <a:noFill/>
            <a:ln>
              <a:noFill/>
            </a:ln>
          </p:spPr>
        </p:pic>
        <p:pic>
          <p:nvPicPr>
            <p:cNvPr id="90" name="Google Shape;90;p5"/>
            <p:cNvPicPr preferRelativeResize="0"/>
            <p:nvPr/>
          </p:nvPicPr>
          <p:blipFill rotWithShape="1">
            <a:blip r:embed="rId5">
              <a:alphaModFix/>
            </a:blip>
            <a:srcRect b="0" l="0" r="0" t="0"/>
            <a:stretch/>
          </p:blipFill>
          <p:spPr>
            <a:xfrm>
              <a:off x="5448687" y="4377659"/>
              <a:ext cx="81925" cy="81925"/>
            </a:xfrm>
            <a:prstGeom prst="rect">
              <a:avLst/>
            </a:prstGeom>
            <a:noFill/>
            <a:ln>
              <a:noFill/>
            </a:ln>
          </p:spPr>
        </p:pic>
        <p:pic>
          <p:nvPicPr>
            <p:cNvPr id="91" name="Google Shape;91;p5"/>
            <p:cNvPicPr preferRelativeResize="0"/>
            <p:nvPr/>
          </p:nvPicPr>
          <p:blipFill rotWithShape="1">
            <a:blip r:embed="rId7">
              <a:alphaModFix/>
            </a:blip>
            <a:srcRect b="0" l="0" r="0" t="0"/>
            <a:stretch/>
          </p:blipFill>
          <p:spPr>
            <a:xfrm>
              <a:off x="6444214" y="1082319"/>
              <a:ext cx="81925" cy="81925"/>
            </a:xfrm>
            <a:prstGeom prst="rect">
              <a:avLst/>
            </a:prstGeom>
            <a:noFill/>
            <a:ln>
              <a:noFill/>
            </a:ln>
          </p:spPr>
        </p:pic>
        <p:pic>
          <p:nvPicPr>
            <p:cNvPr id="92" name="Google Shape;92;p5"/>
            <p:cNvPicPr preferRelativeResize="0"/>
            <p:nvPr/>
          </p:nvPicPr>
          <p:blipFill rotWithShape="1">
            <a:blip r:embed="rId5">
              <a:alphaModFix/>
            </a:blip>
            <a:srcRect b="0" l="0" r="0" t="0"/>
            <a:stretch/>
          </p:blipFill>
          <p:spPr>
            <a:xfrm>
              <a:off x="2441263" y="2307725"/>
              <a:ext cx="81925" cy="81925"/>
            </a:xfrm>
            <a:prstGeom prst="rect">
              <a:avLst/>
            </a:prstGeom>
            <a:noFill/>
            <a:ln>
              <a:noFill/>
            </a:ln>
          </p:spPr>
        </p:pic>
        <p:pic>
          <p:nvPicPr>
            <p:cNvPr id="93" name="Google Shape;93;p5"/>
            <p:cNvPicPr preferRelativeResize="0"/>
            <p:nvPr/>
          </p:nvPicPr>
          <p:blipFill rotWithShape="1">
            <a:blip r:embed="rId7">
              <a:alphaModFix/>
            </a:blip>
            <a:srcRect b="0" l="0" r="0" t="0"/>
            <a:stretch/>
          </p:blipFill>
          <p:spPr>
            <a:xfrm>
              <a:off x="2619761" y="3566685"/>
              <a:ext cx="81925" cy="81925"/>
            </a:xfrm>
            <a:prstGeom prst="rect">
              <a:avLst/>
            </a:prstGeom>
            <a:noFill/>
            <a:ln>
              <a:noFill/>
            </a:ln>
          </p:spPr>
        </p:pic>
        <p:pic>
          <p:nvPicPr>
            <p:cNvPr id="94" name="Google Shape;94;p5"/>
            <p:cNvPicPr preferRelativeResize="0"/>
            <p:nvPr/>
          </p:nvPicPr>
          <p:blipFill rotWithShape="1">
            <a:blip r:embed="rId8">
              <a:alphaModFix/>
            </a:blip>
            <a:srcRect b="0" l="0" r="0" t="0"/>
            <a:stretch/>
          </p:blipFill>
          <p:spPr>
            <a:xfrm>
              <a:off x="3592731" y="4377659"/>
              <a:ext cx="81925" cy="81925"/>
            </a:xfrm>
            <a:prstGeom prst="rect">
              <a:avLst/>
            </a:prstGeom>
            <a:noFill/>
            <a:ln>
              <a:noFill/>
            </a:ln>
          </p:spPr>
        </p:pic>
        <p:pic>
          <p:nvPicPr>
            <p:cNvPr id="95" name="Google Shape;95;p5"/>
            <p:cNvPicPr preferRelativeResize="0"/>
            <p:nvPr/>
          </p:nvPicPr>
          <p:blipFill rotWithShape="1">
            <a:blip r:embed="rId7">
              <a:alphaModFix/>
            </a:blip>
            <a:srcRect b="0" l="0" r="0" t="0"/>
            <a:stretch/>
          </p:blipFill>
          <p:spPr>
            <a:xfrm>
              <a:off x="2619761" y="1089093"/>
              <a:ext cx="81925" cy="81925"/>
            </a:xfrm>
            <a:prstGeom prst="rect">
              <a:avLst/>
            </a:prstGeom>
            <a:noFill/>
            <a:ln>
              <a:noFill/>
            </a:ln>
          </p:spPr>
        </p:pic>
        <p:sp>
          <p:nvSpPr>
            <p:cNvPr id="96" name="Google Shape;96;p5"/>
            <p:cNvSpPr/>
            <p:nvPr/>
          </p:nvSpPr>
          <p:spPr>
            <a:xfrm>
              <a:off x="3551613" y="1394867"/>
              <a:ext cx="2054225" cy="2054225"/>
            </a:xfrm>
            <a:custGeom>
              <a:rect b="b" l="l" r="r" t="t"/>
              <a:pathLst>
                <a:path extrusionOk="0" h="2054225" w="2054225">
                  <a:moveTo>
                    <a:pt x="1026991" y="2053983"/>
                  </a:moveTo>
                  <a:lnTo>
                    <a:pt x="978646" y="2052865"/>
                  </a:lnTo>
                  <a:lnTo>
                    <a:pt x="930876" y="2049544"/>
                  </a:lnTo>
                  <a:lnTo>
                    <a:pt x="883731" y="2044070"/>
                  </a:lnTo>
                  <a:lnTo>
                    <a:pt x="837260" y="2036492"/>
                  </a:lnTo>
                  <a:lnTo>
                    <a:pt x="791511"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1"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5"/>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close/>
                </a:path>
              </a:pathLst>
            </a:custGeom>
            <a:solidFill>
              <a:srgbClr val="F1F1F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5"/>
            <p:cNvSpPr/>
            <p:nvPr/>
          </p:nvSpPr>
          <p:spPr>
            <a:xfrm>
              <a:off x="3551613" y="1394867"/>
              <a:ext cx="2054225" cy="2054225"/>
            </a:xfrm>
            <a:custGeom>
              <a:rect b="b" l="l" r="r" t="t"/>
              <a:pathLst>
                <a:path extrusionOk="0" h="2054225" w="2054225">
                  <a:moveTo>
                    <a:pt x="0" y="1026991"/>
                  </a:moveTo>
                  <a:lnTo>
                    <a:pt x="1117" y="978646"/>
                  </a:lnTo>
                  <a:lnTo>
                    <a:pt x="4438" y="930876"/>
                  </a:lnTo>
                  <a:lnTo>
                    <a:pt x="9912" y="883731"/>
                  </a:lnTo>
                  <a:lnTo>
                    <a:pt x="17490" y="837259"/>
                  </a:lnTo>
                  <a:lnTo>
                    <a:pt x="27123" y="791511"/>
                  </a:lnTo>
                  <a:lnTo>
                    <a:pt x="38762" y="746536"/>
                  </a:lnTo>
                  <a:lnTo>
                    <a:pt x="52356" y="702382"/>
                  </a:lnTo>
                  <a:lnTo>
                    <a:pt x="67858" y="659100"/>
                  </a:lnTo>
                  <a:lnTo>
                    <a:pt x="85217" y="616738"/>
                  </a:lnTo>
                  <a:lnTo>
                    <a:pt x="104384" y="575346"/>
                  </a:lnTo>
                  <a:lnTo>
                    <a:pt x="125310" y="534973"/>
                  </a:lnTo>
                  <a:lnTo>
                    <a:pt x="147946" y="495669"/>
                  </a:lnTo>
                  <a:lnTo>
                    <a:pt x="172242" y="457483"/>
                  </a:lnTo>
                  <a:lnTo>
                    <a:pt x="198149" y="420463"/>
                  </a:lnTo>
                  <a:lnTo>
                    <a:pt x="225618" y="384660"/>
                  </a:lnTo>
                  <a:lnTo>
                    <a:pt x="254599" y="350123"/>
                  </a:lnTo>
                  <a:lnTo>
                    <a:pt x="285043" y="316901"/>
                  </a:lnTo>
                  <a:lnTo>
                    <a:pt x="316901" y="285043"/>
                  </a:lnTo>
                  <a:lnTo>
                    <a:pt x="350123" y="254599"/>
                  </a:lnTo>
                  <a:lnTo>
                    <a:pt x="384660" y="225618"/>
                  </a:lnTo>
                  <a:lnTo>
                    <a:pt x="420463" y="198149"/>
                  </a:lnTo>
                  <a:lnTo>
                    <a:pt x="457483" y="172242"/>
                  </a:lnTo>
                  <a:lnTo>
                    <a:pt x="495669" y="147946"/>
                  </a:lnTo>
                  <a:lnTo>
                    <a:pt x="534974" y="125310"/>
                  </a:lnTo>
                  <a:lnTo>
                    <a:pt x="575346" y="104384"/>
                  </a:lnTo>
                  <a:lnTo>
                    <a:pt x="616738" y="85217"/>
                  </a:lnTo>
                  <a:lnTo>
                    <a:pt x="659100" y="67858"/>
                  </a:lnTo>
                  <a:lnTo>
                    <a:pt x="702382" y="52356"/>
                  </a:lnTo>
                  <a:lnTo>
                    <a:pt x="746536" y="38762"/>
                  </a:lnTo>
                  <a:lnTo>
                    <a:pt x="791512" y="27123"/>
                  </a:lnTo>
                  <a:lnTo>
                    <a:pt x="837260" y="17490"/>
                  </a:lnTo>
                  <a:lnTo>
                    <a:pt x="883731" y="9912"/>
                  </a:lnTo>
                  <a:lnTo>
                    <a:pt x="930876" y="4438"/>
                  </a:lnTo>
                  <a:lnTo>
                    <a:pt x="978646" y="1117"/>
                  </a:lnTo>
                  <a:lnTo>
                    <a:pt x="1026991" y="0"/>
                  </a:lnTo>
                  <a:lnTo>
                    <a:pt x="1077917" y="1262"/>
                  </a:lnTo>
                  <a:lnTo>
                    <a:pt x="1128497" y="5025"/>
                  </a:lnTo>
                  <a:lnTo>
                    <a:pt x="1178647" y="11254"/>
                  </a:lnTo>
                  <a:lnTo>
                    <a:pt x="1228283" y="19915"/>
                  </a:lnTo>
                  <a:lnTo>
                    <a:pt x="1277321" y="30972"/>
                  </a:lnTo>
                  <a:lnTo>
                    <a:pt x="1325676" y="44391"/>
                  </a:lnTo>
                  <a:lnTo>
                    <a:pt x="1373265" y="60137"/>
                  </a:lnTo>
                  <a:lnTo>
                    <a:pt x="1420004" y="78175"/>
                  </a:lnTo>
                  <a:lnTo>
                    <a:pt x="1465807" y="98469"/>
                  </a:lnTo>
                  <a:lnTo>
                    <a:pt x="1510592" y="120986"/>
                  </a:lnTo>
                  <a:lnTo>
                    <a:pt x="1554273" y="145690"/>
                  </a:lnTo>
                  <a:lnTo>
                    <a:pt x="1596766" y="172546"/>
                  </a:lnTo>
                  <a:lnTo>
                    <a:pt x="1637989" y="201520"/>
                  </a:lnTo>
                  <a:lnTo>
                    <a:pt x="1677855" y="232577"/>
                  </a:lnTo>
                  <a:lnTo>
                    <a:pt x="1716281" y="265681"/>
                  </a:lnTo>
                  <a:lnTo>
                    <a:pt x="1753184" y="300798"/>
                  </a:lnTo>
                  <a:lnTo>
                    <a:pt x="1788301" y="337701"/>
                  </a:lnTo>
                  <a:lnTo>
                    <a:pt x="1821405" y="376127"/>
                  </a:lnTo>
                  <a:lnTo>
                    <a:pt x="1852462" y="415993"/>
                  </a:lnTo>
                  <a:lnTo>
                    <a:pt x="1881436" y="457216"/>
                  </a:lnTo>
                  <a:lnTo>
                    <a:pt x="1908292" y="499709"/>
                  </a:lnTo>
                  <a:lnTo>
                    <a:pt x="1932996" y="543390"/>
                  </a:lnTo>
                  <a:lnTo>
                    <a:pt x="1955513" y="588175"/>
                  </a:lnTo>
                  <a:lnTo>
                    <a:pt x="1975807" y="633978"/>
                  </a:lnTo>
                  <a:lnTo>
                    <a:pt x="1993845" y="680717"/>
                  </a:lnTo>
                  <a:lnTo>
                    <a:pt x="2009591" y="728306"/>
                  </a:lnTo>
                  <a:lnTo>
                    <a:pt x="2023009" y="776661"/>
                  </a:lnTo>
                  <a:lnTo>
                    <a:pt x="2034067" y="825699"/>
                  </a:lnTo>
                  <a:lnTo>
                    <a:pt x="2042728" y="875335"/>
                  </a:lnTo>
                  <a:lnTo>
                    <a:pt x="2048957" y="925485"/>
                  </a:lnTo>
                  <a:lnTo>
                    <a:pt x="2052720" y="976065"/>
                  </a:lnTo>
                  <a:lnTo>
                    <a:pt x="2053982" y="1026991"/>
                  </a:lnTo>
                  <a:lnTo>
                    <a:pt x="2052865" y="1075336"/>
                  </a:lnTo>
                  <a:lnTo>
                    <a:pt x="2049544" y="1123106"/>
                  </a:lnTo>
                  <a:lnTo>
                    <a:pt x="2044070" y="1170251"/>
                  </a:lnTo>
                  <a:lnTo>
                    <a:pt x="2036492" y="1216723"/>
                  </a:lnTo>
                  <a:lnTo>
                    <a:pt x="2026859" y="1262471"/>
                  </a:lnTo>
                  <a:lnTo>
                    <a:pt x="2015220" y="1307446"/>
                  </a:lnTo>
                  <a:lnTo>
                    <a:pt x="2001626" y="1351600"/>
                  </a:lnTo>
                  <a:lnTo>
                    <a:pt x="1986124" y="1394882"/>
                  </a:lnTo>
                  <a:lnTo>
                    <a:pt x="1968765" y="1437244"/>
                  </a:lnTo>
                  <a:lnTo>
                    <a:pt x="1949598" y="1478636"/>
                  </a:lnTo>
                  <a:lnTo>
                    <a:pt x="1928672" y="1519009"/>
                  </a:lnTo>
                  <a:lnTo>
                    <a:pt x="1906036" y="1558313"/>
                  </a:lnTo>
                  <a:lnTo>
                    <a:pt x="1881740" y="1596500"/>
                  </a:lnTo>
                  <a:lnTo>
                    <a:pt x="1855833" y="1633519"/>
                  </a:lnTo>
                  <a:lnTo>
                    <a:pt x="1828364" y="1669322"/>
                  </a:lnTo>
                  <a:lnTo>
                    <a:pt x="1799383" y="1703859"/>
                  </a:lnTo>
                  <a:lnTo>
                    <a:pt x="1768939" y="1737081"/>
                  </a:lnTo>
                  <a:lnTo>
                    <a:pt x="1737081" y="1768939"/>
                  </a:lnTo>
                  <a:lnTo>
                    <a:pt x="1703859" y="1799383"/>
                  </a:lnTo>
                  <a:lnTo>
                    <a:pt x="1669322" y="1828364"/>
                  </a:lnTo>
                  <a:lnTo>
                    <a:pt x="1633519" y="1855833"/>
                  </a:lnTo>
                  <a:lnTo>
                    <a:pt x="1596499" y="1881740"/>
                  </a:lnTo>
                  <a:lnTo>
                    <a:pt x="1558313" y="1906036"/>
                  </a:lnTo>
                  <a:lnTo>
                    <a:pt x="1519009" y="1928672"/>
                  </a:lnTo>
                  <a:lnTo>
                    <a:pt x="1478636" y="1949598"/>
                  </a:lnTo>
                  <a:lnTo>
                    <a:pt x="1437244" y="1968765"/>
                  </a:lnTo>
                  <a:lnTo>
                    <a:pt x="1394882" y="1986124"/>
                  </a:lnTo>
                  <a:lnTo>
                    <a:pt x="1351600" y="2001626"/>
                  </a:lnTo>
                  <a:lnTo>
                    <a:pt x="1307446" y="2015221"/>
                  </a:lnTo>
                  <a:lnTo>
                    <a:pt x="1262471" y="2026859"/>
                  </a:lnTo>
                  <a:lnTo>
                    <a:pt x="1216723" y="2036492"/>
                  </a:lnTo>
                  <a:lnTo>
                    <a:pt x="1170252" y="2044070"/>
                  </a:lnTo>
                  <a:lnTo>
                    <a:pt x="1123106" y="2049544"/>
                  </a:lnTo>
                  <a:lnTo>
                    <a:pt x="1075336" y="2052865"/>
                  </a:lnTo>
                  <a:lnTo>
                    <a:pt x="1026991" y="2053983"/>
                  </a:lnTo>
                  <a:lnTo>
                    <a:pt x="978646" y="2052865"/>
                  </a:lnTo>
                  <a:lnTo>
                    <a:pt x="930876" y="2049544"/>
                  </a:lnTo>
                  <a:lnTo>
                    <a:pt x="883731" y="2044070"/>
                  </a:lnTo>
                  <a:lnTo>
                    <a:pt x="837260" y="2036492"/>
                  </a:lnTo>
                  <a:lnTo>
                    <a:pt x="791512" y="2026859"/>
                  </a:lnTo>
                  <a:lnTo>
                    <a:pt x="746536" y="2015221"/>
                  </a:lnTo>
                  <a:lnTo>
                    <a:pt x="702382" y="2001626"/>
                  </a:lnTo>
                  <a:lnTo>
                    <a:pt x="659100" y="1986124"/>
                  </a:lnTo>
                  <a:lnTo>
                    <a:pt x="616738" y="1968765"/>
                  </a:lnTo>
                  <a:lnTo>
                    <a:pt x="575346" y="1949598"/>
                  </a:lnTo>
                  <a:lnTo>
                    <a:pt x="534974" y="1928672"/>
                  </a:lnTo>
                  <a:lnTo>
                    <a:pt x="495669" y="1906036"/>
                  </a:lnTo>
                  <a:lnTo>
                    <a:pt x="457483" y="1881740"/>
                  </a:lnTo>
                  <a:lnTo>
                    <a:pt x="420463" y="1855833"/>
                  </a:lnTo>
                  <a:lnTo>
                    <a:pt x="384660" y="1828364"/>
                  </a:lnTo>
                  <a:lnTo>
                    <a:pt x="350123" y="1799383"/>
                  </a:lnTo>
                  <a:lnTo>
                    <a:pt x="316901" y="1768939"/>
                  </a:lnTo>
                  <a:lnTo>
                    <a:pt x="285043" y="1737081"/>
                  </a:lnTo>
                  <a:lnTo>
                    <a:pt x="254599" y="1703859"/>
                  </a:lnTo>
                  <a:lnTo>
                    <a:pt x="225618" y="1669322"/>
                  </a:lnTo>
                  <a:lnTo>
                    <a:pt x="198149" y="1633519"/>
                  </a:lnTo>
                  <a:lnTo>
                    <a:pt x="172242" y="1596500"/>
                  </a:lnTo>
                  <a:lnTo>
                    <a:pt x="147946" y="1558313"/>
                  </a:lnTo>
                  <a:lnTo>
                    <a:pt x="125310" y="1519009"/>
                  </a:lnTo>
                  <a:lnTo>
                    <a:pt x="104384" y="1478636"/>
                  </a:lnTo>
                  <a:lnTo>
                    <a:pt x="85217" y="1437244"/>
                  </a:lnTo>
                  <a:lnTo>
                    <a:pt x="67858" y="1394882"/>
                  </a:lnTo>
                  <a:lnTo>
                    <a:pt x="52356" y="1351600"/>
                  </a:lnTo>
                  <a:lnTo>
                    <a:pt x="38762" y="1307446"/>
                  </a:lnTo>
                  <a:lnTo>
                    <a:pt x="27123" y="1262471"/>
                  </a:lnTo>
                  <a:lnTo>
                    <a:pt x="17490" y="1216723"/>
                  </a:lnTo>
                  <a:lnTo>
                    <a:pt x="9912" y="1170251"/>
                  </a:lnTo>
                  <a:lnTo>
                    <a:pt x="4438" y="1123106"/>
                  </a:lnTo>
                  <a:lnTo>
                    <a:pt x="1117" y="1075336"/>
                  </a:lnTo>
                  <a:lnTo>
                    <a:pt x="0" y="1026991"/>
                  </a:lnTo>
                  <a:close/>
                </a:path>
              </a:pathLst>
            </a:custGeom>
            <a:noFill/>
            <a:ln cap="flat" cmpd="sng" w="25375">
              <a:solidFill>
                <a:srgbClr val="F1F1F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5"/>
            <p:cNvSpPr/>
            <p:nvPr/>
          </p:nvSpPr>
          <p:spPr>
            <a:xfrm>
              <a:off x="3605969" y="1449225"/>
              <a:ext cx="1945639" cy="1945639"/>
            </a:xfrm>
            <a:custGeom>
              <a:rect b="b" l="l" r="r" t="t"/>
              <a:pathLst>
                <a:path extrusionOk="0" h="1945639" w="1945639">
                  <a:moveTo>
                    <a:pt x="972634" y="1945269"/>
                  </a:moveTo>
                  <a:lnTo>
                    <a:pt x="924090" y="1944078"/>
                  </a:lnTo>
                  <a:lnTo>
                    <a:pt x="876162" y="1940545"/>
                  </a:lnTo>
                  <a:lnTo>
                    <a:pt x="828905" y="1934723"/>
                  </a:lnTo>
                  <a:lnTo>
                    <a:pt x="782377" y="1926669"/>
                  </a:lnTo>
                  <a:lnTo>
                    <a:pt x="736631" y="1916439"/>
                  </a:lnTo>
                  <a:lnTo>
                    <a:pt x="691724" y="1904088"/>
                  </a:lnTo>
                  <a:lnTo>
                    <a:pt x="647713" y="1889673"/>
                  </a:lnTo>
                  <a:lnTo>
                    <a:pt x="604651" y="1873248"/>
                  </a:lnTo>
                  <a:lnTo>
                    <a:pt x="562596" y="1854870"/>
                  </a:lnTo>
                  <a:lnTo>
                    <a:pt x="521603" y="1834594"/>
                  </a:lnTo>
                  <a:lnTo>
                    <a:pt x="481727" y="1812476"/>
                  </a:lnTo>
                  <a:lnTo>
                    <a:pt x="443024" y="1788571"/>
                  </a:lnTo>
                  <a:lnTo>
                    <a:pt x="405551" y="1762936"/>
                  </a:lnTo>
                  <a:lnTo>
                    <a:pt x="369362" y="1735627"/>
                  </a:lnTo>
                  <a:lnTo>
                    <a:pt x="334514" y="1706698"/>
                  </a:lnTo>
                  <a:lnTo>
                    <a:pt x="301062" y="1676206"/>
                  </a:lnTo>
                  <a:lnTo>
                    <a:pt x="269063" y="1644206"/>
                  </a:lnTo>
                  <a:lnTo>
                    <a:pt x="238570" y="1610754"/>
                  </a:lnTo>
                  <a:lnTo>
                    <a:pt x="209642" y="1575906"/>
                  </a:lnTo>
                  <a:lnTo>
                    <a:pt x="182332" y="1539717"/>
                  </a:lnTo>
                  <a:lnTo>
                    <a:pt x="156697" y="1502244"/>
                  </a:lnTo>
                  <a:lnTo>
                    <a:pt x="132793" y="1463541"/>
                  </a:lnTo>
                  <a:lnTo>
                    <a:pt x="110675" y="1423666"/>
                  </a:lnTo>
                  <a:lnTo>
                    <a:pt x="90399" y="1382672"/>
                  </a:lnTo>
                  <a:lnTo>
                    <a:pt x="72020" y="1340617"/>
                  </a:lnTo>
                  <a:lnTo>
                    <a:pt x="55596" y="1297556"/>
                  </a:lnTo>
                  <a:lnTo>
                    <a:pt x="41180" y="1253544"/>
                  </a:lnTo>
                  <a:lnTo>
                    <a:pt x="28829" y="1208637"/>
                  </a:lnTo>
                  <a:lnTo>
                    <a:pt x="18599" y="1162892"/>
                  </a:lnTo>
                  <a:lnTo>
                    <a:pt x="10545" y="1116363"/>
                  </a:lnTo>
                  <a:lnTo>
                    <a:pt x="4724" y="1069106"/>
                  </a:lnTo>
                  <a:lnTo>
                    <a:pt x="1190" y="1021178"/>
                  </a:lnTo>
                  <a:lnTo>
                    <a:pt x="0" y="972634"/>
                  </a:lnTo>
                  <a:lnTo>
                    <a:pt x="1190" y="924090"/>
                  </a:lnTo>
                  <a:lnTo>
                    <a:pt x="4724" y="876162"/>
                  </a:lnTo>
                  <a:lnTo>
                    <a:pt x="10545" y="828905"/>
                  </a:lnTo>
                  <a:lnTo>
                    <a:pt x="18599" y="782376"/>
                  </a:lnTo>
                  <a:lnTo>
                    <a:pt x="28829" y="736631"/>
                  </a:lnTo>
                  <a:lnTo>
                    <a:pt x="41180" y="691724"/>
                  </a:lnTo>
                  <a:lnTo>
                    <a:pt x="55596" y="647712"/>
                  </a:lnTo>
                  <a:lnTo>
                    <a:pt x="72020" y="604651"/>
                  </a:lnTo>
                  <a:lnTo>
                    <a:pt x="90399" y="562596"/>
                  </a:lnTo>
                  <a:lnTo>
                    <a:pt x="110675" y="521602"/>
                  </a:lnTo>
                  <a:lnTo>
                    <a:pt x="132793" y="481727"/>
                  </a:lnTo>
                  <a:lnTo>
                    <a:pt x="156697" y="443024"/>
                  </a:lnTo>
                  <a:lnTo>
                    <a:pt x="182332" y="405551"/>
                  </a:lnTo>
                  <a:lnTo>
                    <a:pt x="209642" y="369362"/>
                  </a:lnTo>
                  <a:lnTo>
                    <a:pt x="238570" y="334514"/>
                  </a:lnTo>
                  <a:lnTo>
                    <a:pt x="269063" y="301062"/>
                  </a:lnTo>
                  <a:lnTo>
                    <a:pt x="301062" y="269063"/>
                  </a:lnTo>
                  <a:lnTo>
                    <a:pt x="334514" y="238570"/>
                  </a:lnTo>
                  <a:lnTo>
                    <a:pt x="369362" y="209641"/>
                  </a:lnTo>
                  <a:lnTo>
                    <a:pt x="405551" y="182332"/>
                  </a:lnTo>
                  <a:lnTo>
                    <a:pt x="443024" y="156697"/>
                  </a:lnTo>
                  <a:lnTo>
                    <a:pt x="481727" y="132793"/>
                  </a:lnTo>
                  <a:lnTo>
                    <a:pt x="521603" y="110675"/>
                  </a:lnTo>
                  <a:lnTo>
                    <a:pt x="562596" y="90399"/>
                  </a:lnTo>
                  <a:lnTo>
                    <a:pt x="604651" y="72020"/>
                  </a:lnTo>
                  <a:lnTo>
                    <a:pt x="647713" y="55596"/>
                  </a:lnTo>
                  <a:lnTo>
                    <a:pt x="691724" y="41180"/>
                  </a:lnTo>
                  <a:lnTo>
                    <a:pt x="736631" y="28829"/>
                  </a:lnTo>
                  <a:lnTo>
                    <a:pt x="782377" y="18599"/>
                  </a:lnTo>
                  <a:lnTo>
                    <a:pt x="828905" y="10545"/>
                  </a:lnTo>
                  <a:lnTo>
                    <a:pt x="876162" y="4724"/>
                  </a:lnTo>
                  <a:lnTo>
                    <a:pt x="924090" y="1190"/>
                  </a:lnTo>
                  <a:lnTo>
                    <a:pt x="972634" y="0"/>
                  </a:lnTo>
                  <a:lnTo>
                    <a:pt x="1024069" y="1359"/>
                  </a:lnTo>
                  <a:lnTo>
                    <a:pt x="1075125" y="5411"/>
                  </a:lnTo>
                  <a:lnTo>
                    <a:pt x="1125706" y="12116"/>
                  </a:lnTo>
                  <a:lnTo>
                    <a:pt x="1175715" y="21433"/>
                  </a:lnTo>
                  <a:lnTo>
                    <a:pt x="1225055" y="33322"/>
                  </a:lnTo>
                  <a:lnTo>
                    <a:pt x="1273630" y="47744"/>
                  </a:lnTo>
                  <a:lnTo>
                    <a:pt x="1321343" y="64658"/>
                  </a:lnTo>
                  <a:lnTo>
                    <a:pt x="1368096" y="84024"/>
                  </a:lnTo>
                  <a:lnTo>
                    <a:pt x="1413794" y="105802"/>
                  </a:lnTo>
                  <a:lnTo>
                    <a:pt x="1458339" y="129952"/>
                  </a:lnTo>
                  <a:lnTo>
                    <a:pt x="1501635" y="156433"/>
                  </a:lnTo>
                  <a:lnTo>
                    <a:pt x="1543585" y="185207"/>
                  </a:lnTo>
                  <a:lnTo>
                    <a:pt x="1584092" y="216232"/>
                  </a:lnTo>
                  <a:lnTo>
                    <a:pt x="1623059" y="249469"/>
                  </a:lnTo>
                  <a:lnTo>
                    <a:pt x="1660390" y="284878"/>
                  </a:lnTo>
                  <a:lnTo>
                    <a:pt x="1695799" y="322209"/>
                  </a:lnTo>
                  <a:lnTo>
                    <a:pt x="1729036" y="361176"/>
                  </a:lnTo>
                  <a:lnTo>
                    <a:pt x="1760061" y="401684"/>
                  </a:lnTo>
                  <a:lnTo>
                    <a:pt x="1788835" y="443633"/>
                  </a:lnTo>
                  <a:lnTo>
                    <a:pt x="1815316" y="486929"/>
                  </a:lnTo>
                  <a:lnTo>
                    <a:pt x="1839466" y="531474"/>
                  </a:lnTo>
                  <a:lnTo>
                    <a:pt x="1861244" y="577172"/>
                  </a:lnTo>
                  <a:lnTo>
                    <a:pt x="1880610" y="623926"/>
                  </a:lnTo>
                  <a:lnTo>
                    <a:pt x="1897524" y="671638"/>
                  </a:lnTo>
                  <a:lnTo>
                    <a:pt x="1911946" y="720213"/>
                  </a:lnTo>
                  <a:lnTo>
                    <a:pt x="1923835" y="769553"/>
                  </a:lnTo>
                  <a:lnTo>
                    <a:pt x="1933152" y="819562"/>
                  </a:lnTo>
                  <a:lnTo>
                    <a:pt x="1939857" y="870143"/>
                  </a:lnTo>
                  <a:lnTo>
                    <a:pt x="1943909" y="921199"/>
                  </a:lnTo>
                  <a:lnTo>
                    <a:pt x="1945268" y="972634"/>
                  </a:lnTo>
                  <a:lnTo>
                    <a:pt x="1944078" y="1021178"/>
                  </a:lnTo>
                  <a:lnTo>
                    <a:pt x="1940544" y="1069106"/>
                  </a:lnTo>
                  <a:lnTo>
                    <a:pt x="1934723" y="1116363"/>
                  </a:lnTo>
                  <a:lnTo>
                    <a:pt x="1926669" y="1162892"/>
                  </a:lnTo>
                  <a:lnTo>
                    <a:pt x="1916439" y="1208637"/>
                  </a:lnTo>
                  <a:lnTo>
                    <a:pt x="1904088" y="1253544"/>
                  </a:lnTo>
                  <a:lnTo>
                    <a:pt x="1889672" y="1297556"/>
                  </a:lnTo>
                  <a:lnTo>
                    <a:pt x="1873248" y="1340617"/>
                  </a:lnTo>
                  <a:lnTo>
                    <a:pt x="1854869" y="1382672"/>
                  </a:lnTo>
                  <a:lnTo>
                    <a:pt x="1834593" y="1423666"/>
                  </a:lnTo>
                  <a:lnTo>
                    <a:pt x="1812475" y="1463541"/>
                  </a:lnTo>
                  <a:lnTo>
                    <a:pt x="1788571" y="1502244"/>
                  </a:lnTo>
                  <a:lnTo>
                    <a:pt x="1762936" y="1539717"/>
                  </a:lnTo>
                  <a:lnTo>
                    <a:pt x="1735627" y="1575906"/>
                  </a:lnTo>
                  <a:lnTo>
                    <a:pt x="1706698" y="1610754"/>
                  </a:lnTo>
                  <a:lnTo>
                    <a:pt x="1676205" y="1644206"/>
                  </a:lnTo>
                  <a:lnTo>
                    <a:pt x="1644206" y="1676206"/>
                  </a:lnTo>
                  <a:lnTo>
                    <a:pt x="1610754" y="1706698"/>
                  </a:lnTo>
                  <a:lnTo>
                    <a:pt x="1575906" y="1735627"/>
                  </a:lnTo>
                  <a:lnTo>
                    <a:pt x="1539717" y="1762936"/>
                  </a:lnTo>
                  <a:lnTo>
                    <a:pt x="1502244" y="1788571"/>
                  </a:lnTo>
                  <a:lnTo>
                    <a:pt x="1463541" y="1812476"/>
                  </a:lnTo>
                  <a:lnTo>
                    <a:pt x="1423666" y="1834594"/>
                  </a:lnTo>
                  <a:lnTo>
                    <a:pt x="1382672" y="1854870"/>
                  </a:lnTo>
                  <a:lnTo>
                    <a:pt x="1340617" y="1873248"/>
                  </a:lnTo>
                  <a:lnTo>
                    <a:pt x="1297556" y="1889673"/>
                  </a:lnTo>
                  <a:lnTo>
                    <a:pt x="1253544" y="1904088"/>
                  </a:lnTo>
                  <a:lnTo>
                    <a:pt x="1208637" y="1916439"/>
                  </a:lnTo>
                  <a:lnTo>
                    <a:pt x="1162892" y="1926669"/>
                  </a:lnTo>
                  <a:lnTo>
                    <a:pt x="1116363" y="1934723"/>
                  </a:lnTo>
                  <a:lnTo>
                    <a:pt x="1069107" y="1940545"/>
                  </a:lnTo>
                  <a:lnTo>
                    <a:pt x="1021178" y="1944078"/>
                  </a:lnTo>
                  <a:lnTo>
                    <a:pt x="972634" y="194526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5"/>
          <p:cNvSpPr txBox="1"/>
          <p:nvPr/>
        </p:nvSpPr>
        <p:spPr>
          <a:xfrm>
            <a:off x="4042274" y="2265450"/>
            <a:ext cx="1245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223668"/>
                </a:solidFill>
                <a:latin typeface="Times New Roman"/>
                <a:ea typeface="Times New Roman"/>
                <a:cs typeface="Times New Roman"/>
                <a:sym typeface="Times New Roman"/>
              </a:rPr>
              <a:t>Check-Li</a:t>
            </a:r>
            <a:r>
              <a:rPr b="1" lang="en-US" sz="1800">
                <a:solidFill>
                  <a:srgbClr val="223668"/>
                </a:solidFill>
                <a:latin typeface="Times New Roman"/>
                <a:ea typeface="Times New Roman"/>
                <a:cs typeface="Times New Roman"/>
                <a:sym typeface="Times New Roman"/>
              </a:rPr>
              <a:t>st</a:t>
            </a:r>
            <a:endParaRPr sz="1800">
              <a:solidFill>
                <a:schemeClr val="dk1"/>
              </a:solidFill>
              <a:latin typeface="Times New Roman"/>
              <a:ea typeface="Times New Roman"/>
              <a:cs typeface="Times New Roman"/>
              <a:sym typeface="Times New Roman"/>
            </a:endParaRPr>
          </a:p>
        </p:txBody>
      </p:sp>
      <p:sp>
        <p:nvSpPr>
          <p:cNvPr id="100" name="Google Shape;100;p5"/>
          <p:cNvSpPr txBox="1"/>
          <p:nvPr/>
        </p:nvSpPr>
        <p:spPr>
          <a:xfrm>
            <a:off x="1076797" y="950979"/>
            <a:ext cx="1383030"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Gather requirements for the</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project</a:t>
            </a:r>
            <a:endParaRPr sz="1000">
              <a:solidFill>
                <a:schemeClr val="dk1"/>
              </a:solidFill>
              <a:latin typeface="Times New Roman"/>
              <a:ea typeface="Times New Roman"/>
              <a:cs typeface="Times New Roman"/>
              <a:sym typeface="Times New Roman"/>
            </a:endParaRPr>
          </a:p>
        </p:txBody>
      </p:sp>
      <p:sp>
        <p:nvSpPr>
          <p:cNvPr id="101" name="Google Shape;101;p5"/>
          <p:cNvSpPr txBox="1"/>
          <p:nvPr/>
        </p:nvSpPr>
        <p:spPr>
          <a:xfrm>
            <a:off x="1114094" y="2178486"/>
            <a:ext cx="116268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Prepare database design</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schemas</a:t>
            </a:r>
            <a:endParaRPr sz="1000">
              <a:solidFill>
                <a:schemeClr val="dk1"/>
              </a:solidFill>
              <a:latin typeface="Times New Roman"/>
              <a:ea typeface="Times New Roman"/>
              <a:cs typeface="Times New Roman"/>
              <a:sym typeface="Times New Roman"/>
            </a:endParaRPr>
          </a:p>
        </p:txBody>
      </p:sp>
      <p:sp>
        <p:nvSpPr>
          <p:cNvPr id="102" name="Google Shape;102;p5"/>
          <p:cNvSpPr txBox="1"/>
          <p:nvPr/>
        </p:nvSpPr>
        <p:spPr>
          <a:xfrm>
            <a:off x="1316708" y="3438721"/>
            <a:ext cx="1129665" cy="3302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Get your initial project</a:t>
            </a:r>
            <a:endParaRPr sz="1000">
              <a:solidFill>
                <a:schemeClr val="dk1"/>
              </a:solidFill>
              <a:latin typeface="Times New Roman"/>
              <a:ea typeface="Times New Roman"/>
              <a:cs typeface="Times New Roman"/>
              <a:sym typeface="Times New Roman"/>
            </a:endParaRPr>
          </a:p>
          <a:p>
            <a:pPr indent="0" lvl="0" marL="0" marR="5080" rtl="0" algn="r">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Structure ready</a:t>
            </a:r>
            <a:endParaRPr sz="1000">
              <a:solidFill>
                <a:schemeClr val="dk1"/>
              </a:solidFill>
              <a:latin typeface="Times New Roman"/>
              <a:ea typeface="Times New Roman"/>
              <a:cs typeface="Times New Roman"/>
              <a:sym typeface="Times New Roman"/>
            </a:endParaRPr>
          </a:p>
        </p:txBody>
      </p:sp>
      <p:sp>
        <p:nvSpPr>
          <p:cNvPr id="103" name="Google Shape;103;p5"/>
          <p:cNvSpPr txBox="1"/>
          <p:nvPr/>
        </p:nvSpPr>
        <p:spPr>
          <a:xfrm>
            <a:off x="2315868" y="4324621"/>
            <a:ext cx="112458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Initiate a git repository</a:t>
            </a:r>
            <a:endParaRPr sz="1000">
              <a:solidFill>
                <a:schemeClr val="dk1"/>
              </a:solidFill>
              <a:latin typeface="Times New Roman"/>
              <a:ea typeface="Times New Roman"/>
              <a:cs typeface="Times New Roman"/>
              <a:sym typeface="Times New Roman"/>
            </a:endParaRPr>
          </a:p>
        </p:txBody>
      </p:sp>
      <p:sp>
        <p:nvSpPr>
          <p:cNvPr id="104" name="Google Shape;104;p5"/>
          <p:cNvSpPr txBox="1"/>
          <p:nvPr/>
        </p:nvSpPr>
        <p:spPr>
          <a:xfrm>
            <a:off x="6688541" y="950979"/>
            <a:ext cx="124587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add Readme.md file with  description of the project</a:t>
            </a:r>
            <a:endParaRPr sz="1000">
              <a:solidFill>
                <a:schemeClr val="dk1"/>
              </a:solidFill>
              <a:latin typeface="Times New Roman"/>
              <a:ea typeface="Times New Roman"/>
              <a:cs typeface="Times New Roman"/>
              <a:sym typeface="Times New Roman"/>
            </a:endParaRPr>
          </a:p>
        </p:txBody>
      </p:sp>
      <p:sp>
        <p:nvSpPr>
          <p:cNvPr id="105" name="Google Shape;105;p5"/>
          <p:cNvSpPr txBox="1"/>
          <p:nvPr/>
        </p:nvSpPr>
        <p:spPr>
          <a:xfrm>
            <a:off x="6860178" y="2178486"/>
            <a:ext cx="1495425"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Commit all changes with "first  commit"</a:t>
            </a:r>
            <a:endParaRPr sz="1000">
              <a:solidFill>
                <a:schemeClr val="dk1"/>
              </a:solidFill>
              <a:latin typeface="Times New Roman"/>
              <a:ea typeface="Times New Roman"/>
              <a:cs typeface="Times New Roman"/>
              <a:sym typeface="Times New Roman"/>
            </a:endParaRPr>
          </a:p>
        </p:txBody>
      </p:sp>
      <p:sp>
        <p:nvSpPr>
          <p:cNvPr id="106" name="Google Shape;106;p5"/>
          <p:cNvSpPr txBox="1"/>
          <p:nvPr/>
        </p:nvSpPr>
        <p:spPr>
          <a:xfrm>
            <a:off x="6675314" y="3438721"/>
            <a:ext cx="1407160" cy="33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create a repository on github  related to project</a:t>
            </a:r>
            <a:endParaRPr sz="1000">
              <a:solidFill>
                <a:schemeClr val="dk1"/>
              </a:solidFill>
              <a:latin typeface="Times New Roman"/>
              <a:ea typeface="Times New Roman"/>
              <a:cs typeface="Times New Roman"/>
              <a:sym typeface="Times New Roman"/>
            </a:endParaRPr>
          </a:p>
        </p:txBody>
      </p:sp>
      <p:sp>
        <p:nvSpPr>
          <p:cNvPr id="107" name="Google Shape;107;p5"/>
          <p:cNvSpPr txBox="1"/>
          <p:nvPr/>
        </p:nvSpPr>
        <p:spPr>
          <a:xfrm>
            <a:off x="5657965" y="4324621"/>
            <a:ext cx="140271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000">
                <a:solidFill>
                  <a:schemeClr val="dk1"/>
                </a:solidFill>
                <a:latin typeface="Times New Roman"/>
                <a:ea typeface="Times New Roman"/>
                <a:cs typeface="Times New Roman"/>
                <a:sym typeface="Times New Roman"/>
              </a:rPr>
              <a:t>Push your changes to github</a:t>
            </a:r>
            <a:endParaRPr sz="1000">
              <a:solidFill>
                <a:schemeClr val="dk1"/>
              </a:solidFill>
              <a:latin typeface="Times New Roman"/>
              <a:ea typeface="Times New Roman"/>
              <a:cs typeface="Times New Roman"/>
              <a:sym typeface="Times New Roman"/>
            </a:endParaRPr>
          </a:p>
        </p:txBody>
      </p:sp>
      <p:sp>
        <p:nvSpPr>
          <p:cNvPr id="108" name="Google Shape;108;p5"/>
          <p:cNvSpPr txBox="1"/>
          <p:nvPr>
            <p:ph type="title"/>
          </p:nvPr>
        </p:nvSpPr>
        <p:spPr>
          <a:xfrm>
            <a:off x="266324" y="186008"/>
            <a:ext cx="284988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t>Assessment Parameter</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grpSp>
        <p:nvGrpSpPr>
          <p:cNvPr id="113" name="Google Shape;113;p6"/>
          <p:cNvGrpSpPr/>
          <p:nvPr/>
        </p:nvGrpSpPr>
        <p:grpSpPr>
          <a:xfrm>
            <a:off x="0" y="0"/>
            <a:ext cx="9144000" cy="5143500"/>
            <a:chOff x="-124175" y="-62075"/>
            <a:chExt cx="9144000" cy="5143500"/>
          </a:xfrm>
        </p:grpSpPr>
        <p:pic>
          <p:nvPicPr>
            <p:cNvPr id="114" name="Google Shape;114;p6"/>
            <p:cNvPicPr preferRelativeResize="0"/>
            <p:nvPr/>
          </p:nvPicPr>
          <p:blipFill rotWithShape="1">
            <a:blip r:embed="rId3">
              <a:alphaModFix/>
            </a:blip>
            <a:srcRect b="0" l="0" r="0" t="0"/>
            <a:stretch/>
          </p:blipFill>
          <p:spPr>
            <a:xfrm>
              <a:off x="-124175" y="-62075"/>
              <a:ext cx="9144000" cy="5143500"/>
            </a:xfrm>
            <a:prstGeom prst="rect">
              <a:avLst/>
            </a:prstGeom>
            <a:noFill/>
            <a:ln>
              <a:noFill/>
            </a:ln>
          </p:spPr>
        </p:pic>
        <p:sp>
          <p:nvSpPr>
            <p:cNvPr id="115" name="Google Shape;115;p6"/>
            <p:cNvSpPr/>
            <p:nvPr/>
          </p:nvSpPr>
          <p:spPr>
            <a:xfrm>
              <a:off x="2240495" y="1407884"/>
              <a:ext cx="4812030" cy="76835"/>
            </a:xfrm>
            <a:custGeom>
              <a:rect b="b" l="l" r="r" t="t"/>
              <a:pathLst>
                <a:path extrusionOk="0" h="76834" w="4812030">
                  <a:moveTo>
                    <a:pt x="4811570" y="76669"/>
                  </a:moveTo>
                  <a:lnTo>
                    <a:pt x="0" y="76669"/>
                  </a:lnTo>
                  <a:lnTo>
                    <a:pt x="0" y="0"/>
                  </a:lnTo>
                  <a:lnTo>
                    <a:pt x="4811570" y="0"/>
                  </a:lnTo>
                  <a:lnTo>
                    <a:pt x="4811570" y="76669"/>
                  </a:lnTo>
                  <a:close/>
                </a:path>
              </a:pathLst>
            </a:custGeom>
            <a:solidFill>
              <a:srgbClr val="F0C8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6" name="Google Shape;116;p6"/>
            <p:cNvPicPr preferRelativeResize="0"/>
            <p:nvPr/>
          </p:nvPicPr>
          <p:blipFill rotWithShape="1">
            <a:blip r:embed="rId4">
              <a:alphaModFix/>
            </a:blip>
            <a:srcRect b="0" l="0" r="0" t="0"/>
            <a:stretch/>
          </p:blipFill>
          <p:spPr>
            <a:xfrm>
              <a:off x="2692835" y="1785257"/>
              <a:ext cx="1181099" cy="1181099"/>
            </a:xfrm>
            <a:prstGeom prst="rect">
              <a:avLst/>
            </a:prstGeom>
            <a:noFill/>
            <a:ln>
              <a:noFill/>
            </a:ln>
          </p:spPr>
        </p:pic>
      </p:grpSp>
      <p:sp>
        <p:nvSpPr>
          <p:cNvPr id="117" name="Google Shape;117;p6"/>
          <p:cNvSpPr txBox="1"/>
          <p:nvPr>
            <p:ph type="title"/>
          </p:nvPr>
        </p:nvSpPr>
        <p:spPr>
          <a:xfrm>
            <a:off x="2233322" y="613458"/>
            <a:ext cx="4819015" cy="833119"/>
          </a:xfrm>
          <a:prstGeom prst="rect">
            <a:avLst/>
          </a:prstGeom>
          <a:solidFill>
            <a:srgbClr val="223668"/>
          </a:solidFill>
          <a:ln>
            <a:noFill/>
          </a:ln>
        </p:spPr>
        <p:txBody>
          <a:bodyPr anchorCtr="0" anchor="t" bIns="0" lIns="0" spcFirstLastPara="1" rIns="0" wrap="square" tIns="3800">
            <a:spAutoFit/>
          </a:bodyPr>
          <a:lstStyle/>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i="1" lang="en-US">
                <a:solidFill>
                  <a:srgbClr val="FFFFFF"/>
                </a:solidFill>
                <a:latin typeface="Trebuchet MS"/>
                <a:ea typeface="Trebuchet MS"/>
                <a:cs typeface="Trebuchet MS"/>
                <a:sym typeface="Trebuchet MS"/>
              </a:rPr>
              <a:t>Submission Github</a:t>
            </a:r>
            <a:endParaRPr/>
          </a:p>
        </p:txBody>
      </p:sp>
      <p:sp>
        <p:nvSpPr>
          <p:cNvPr id="118" name="Google Shape;118;p6"/>
          <p:cNvSpPr txBox="1"/>
          <p:nvPr/>
        </p:nvSpPr>
        <p:spPr>
          <a:xfrm>
            <a:off x="4100300" y="1732450"/>
            <a:ext cx="2920200" cy="1197900"/>
          </a:xfrm>
          <a:prstGeom prst="rect">
            <a:avLst/>
          </a:prstGeom>
          <a:noFill/>
          <a:ln>
            <a:noFill/>
          </a:ln>
        </p:spPr>
        <p:txBody>
          <a:bodyPr anchorCtr="0" anchor="t" bIns="0" lIns="0" spcFirstLastPara="1" rIns="0" wrap="square" tIns="12700">
            <a:spAutoFit/>
          </a:bodyPr>
          <a:lstStyle/>
          <a:p>
            <a:pPr indent="0" lvl="0" marL="0" marR="0" rtl="0" algn="l">
              <a:spcBef>
                <a:spcPts val="0"/>
              </a:spcBef>
              <a:spcAft>
                <a:spcPts val="0"/>
              </a:spcAft>
              <a:buNone/>
            </a:pP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u="sng">
                <a:solidFill>
                  <a:schemeClr val="dk1"/>
                </a:solidFill>
                <a:latin typeface="Calibri"/>
                <a:ea typeface="Calibri"/>
                <a:cs typeface="Calibri"/>
                <a:sym typeface="Calibri"/>
                <a:hlinkClick r:id="rId5">
                  <a:extLst>
                    <a:ext uri="{A12FA001-AC4F-418D-AE19-62706E023703}">
                      <ahyp:hlinkClr val="tx"/>
                    </a:ext>
                  </a:extLst>
                </a:hlinkClick>
              </a:rPr>
              <a:t>https://github.com/ananth-1206/CD_06_Task-1_PPT#c d_06_task-1_ppt</a:t>
            </a:r>
            <a:br>
              <a:rPr lang="en-US" sz="1100">
                <a:solidFill>
                  <a:schemeClr val="dk1"/>
                </a:solidFill>
                <a:latin typeface="Calibri"/>
                <a:ea typeface="Calibri"/>
                <a:cs typeface="Calibri"/>
                <a:sym typeface="Calibri"/>
              </a:rPr>
            </a:br>
            <a:endParaRPr sz="1100">
              <a:solidFill>
                <a:schemeClr val="dk1"/>
              </a:solidFill>
              <a:latin typeface="Calibri"/>
              <a:ea typeface="Calibri"/>
              <a:cs typeface="Calibri"/>
              <a:sym typeface="Calibri"/>
            </a:endParaRPr>
          </a:p>
          <a:p>
            <a:pPr indent="0" lvl="0" marL="0" marR="0" rtl="0" algn="l">
              <a:spcBef>
                <a:spcPts val="0"/>
              </a:spcBef>
              <a:spcAft>
                <a:spcPts val="0"/>
              </a:spcAft>
              <a:buNone/>
            </a:pPr>
            <a:br>
              <a:rPr lang="en-US" sz="1100">
                <a:solidFill>
                  <a:schemeClr val="dk1"/>
                </a:solidFill>
                <a:latin typeface="Calibri"/>
                <a:ea typeface="Calibri"/>
                <a:cs typeface="Calibri"/>
                <a:sym typeface="Calibri"/>
              </a:rPr>
            </a:br>
            <a:endParaRPr sz="11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b="0" l="0" r="0" t="0"/>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5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2023-11-01T09:04:47Z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